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D0D1D-15DE-4251-9562-EAE95F535036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488BC-0FAD-477E-A683-9F4EE7E9B7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344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28DDD-B345-49AF-B74C-2ACA16623C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863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83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89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9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0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06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91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3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01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94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5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m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95473"/>
            <a:ext cx="10515600" cy="495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41649"/>
            <a:ext cx="10515600" cy="4335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7FB9D-D80E-496E-969B-699F1C769D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3EE9A-5142-40E5-AFAA-3631B4BA1F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Screen Clippi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195473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632448" y="195072"/>
            <a:ext cx="5559552" cy="451105"/>
          </a:xfrm>
          <a:prstGeom prst="rect">
            <a:avLst/>
          </a:prstGeom>
          <a:solidFill>
            <a:srgbClr val="911E3B"/>
          </a:solidFill>
          <a:ln w="25400" cap="flat" cmpd="sng" algn="ctr">
            <a:solidFill>
              <a:srgbClr val="911E3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2" descr="wave_bottom.jpg"/>
          <p:cNvPicPr>
            <a:picLocks noChangeAspect="1" noChangeArrowheads="1"/>
          </p:cNvPicPr>
          <p:nvPr userDrawn="1"/>
        </p:nvPicPr>
        <p:blipFill>
          <a:blip r:embed="rId14" cstate="print"/>
          <a:stretch>
            <a:fillRect/>
          </a:stretch>
        </p:blipFill>
        <p:spPr bwMode="auto">
          <a:xfrm>
            <a:off x="0" y="6184029"/>
            <a:ext cx="1219200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784803" y="55015"/>
            <a:ext cx="920540" cy="7312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8475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50480" y="1996734"/>
            <a:ext cx="3977771" cy="3727017"/>
          </a:xfrm>
          <a:prstGeom prst="roundRect">
            <a:avLst/>
          </a:prstGeom>
          <a:noFill/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6636" y="1996735"/>
            <a:ext cx="189913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AC0056"/>
                </a:solidFill>
                <a:latin typeface="Gill Sans MT" panose="020B0502020104020203" pitchFamily="34" charset="0"/>
              </a:rPr>
              <a:t>Do now!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7061" y="1546555"/>
            <a:ext cx="4621238" cy="323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u="sng" dirty="0">
                <a:solidFill>
                  <a:srgbClr val="AC0056"/>
                </a:solidFill>
                <a:latin typeface="Gill Sans MT" panose="020B0502020104020203" pitchFamily="34" charset="0"/>
              </a:rPr>
              <a:t>Title – </a:t>
            </a:r>
            <a:r>
              <a:rPr lang="en-GB" sz="1500" u="sng" dirty="0" smtClean="0">
                <a:solidFill>
                  <a:srgbClr val="AC0056"/>
                </a:solidFill>
                <a:latin typeface="Gill Sans MT" panose="020B0502020104020203" pitchFamily="34" charset="0"/>
              </a:rPr>
              <a:t>Snakes and Ladders Fitness</a:t>
            </a:r>
            <a:endParaRPr lang="en-GB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7061" y="2230970"/>
            <a:ext cx="4621238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u="sng" dirty="0">
                <a:solidFill>
                  <a:srgbClr val="AC0056"/>
                </a:solidFill>
                <a:latin typeface="Gill Sans MT" panose="020B0502020104020203" pitchFamily="34" charset="0"/>
              </a:rPr>
              <a:t>Learning </a:t>
            </a:r>
            <a:r>
              <a:rPr lang="en-GB" sz="1500" u="sng" dirty="0" smtClean="0">
                <a:solidFill>
                  <a:srgbClr val="AC0056"/>
                </a:solidFill>
                <a:latin typeface="Gill Sans MT" panose="020B0502020104020203" pitchFamily="34" charset="0"/>
              </a:rPr>
              <a:t>objective - Can I complete a variety of fitness exercises safely using the correct technique? </a:t>
            </a:r>
            <a:endParaRPr lang="en-GB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7061" y="1038505"/>
            <a:ext cx="4621238" cy="345664"/>
          </a:xfrm>
        </p:spPr>
        <p:txBody>
          <a:bodyPr/>
          <a:lstStyle/>
          <a:p>
            <a:pPr algn="r"/>
            <a:fld id="{AAB419EC-0729-4947-85E8-53F4D9CBFD79}" type="datetime2">
              <a:rPr lang="en-GB" sz="2100" u="sng">
                <a:solidFill>
                  <a:srgbClr val="AC0056"/>
                </a:solidFill>
                <a:latin typeface="Gill Sans MT" panose="020B0502020104020203" pitchFamily="34" charset="0"/>
              </a:rPr>
              <a:pPr algn="r"/>
              <a:t>Monday, 27 June 2022</a:t>
            </a:fld>
            <a:endParaRPr lang="en-GB" u="sng" dirty="0">
              <a:solidFill>
                <a:srgbClr val="AC0056"/>
              </a:solidFill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6891" y="5723751"/>
            <a:ext cx="460013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b="1" dirty="0">
                <a:solidFill>
                  <a:srgbClr val="AC0056"/>
                </a:solidFill>
                <a:latin typeface="Gill Sans MT" panose="020B0502020104020203" pitchFamily="34" charset="0"/>
              </a:rPr>
              <a:t>Article 28: All children have the right to an education</a:t>
            </a:r>
          </a:p>
        </p:txBody>
      </p:sp>
      <p:pic>
        <p:nvPicPr>
          <p:cNvPr id="1028" name="Picture 4" descr="Image result for warblington school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740" y="901966"/>
            <a:ext cx="2971800" cy="96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8493914" y="3399529"/>
            <a:ext cx="2091481" cy="2316581"/>
          </a:xfrm>
          <a:prstGeom prst="roundRect">
            <a:avLst/>
          </a:prstGeom>
          <a:solidFill>
            <a:srgbClr val="FFBDBD"/>
          </a:solidFill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algn="ctr"/>
            <a:r>
              <a:rPr lang="en-GB" sz="1350" b="1" dirty="0" smtClean="0">
                <a:solidFill>
                  <a:prstClr val="black"/>
                </a:solidFill>
                <a:latin typeface="Calibri" panose="020F0502020204030204"/>
              </a:rPr>
              <a:t>Muscular Endurance</a:t>
            </a:r>
          </a:p>
          <a:p>
            <a:pPr algn="ctr"/>
            <a:endParaRPr lang="en-GB" sz="1350" b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algn="ctr"/>
            <a:r>
              <a:rPr lang="en-GB" sz="1350" b="1" dirty="0" smtClean="0">
                <a:solidFill>
                  <a:prstClr val="black"/>
                </a:solidFill>
                <a:latin typeface="Calibri" panose="020F0502020204030204"/>
              </a:rPr>
              <a:t>Cardiovascular </a:t>
            </a:r>
          </a:p>
          <a:p>
            <a:pPr algn="ctr"/>
            <a:r>
              <a:rPr lang="en-GB" sz="1350" b="1" dirty="0" smtClean="0">
                <a:solidFill>
                  <a:prstClr val="black"/>
                </a:solidFill>
                <a:latin typeface="Calibri" panose="020F0502020204030204"/>
              </a:rPr>
              <a:t>Endurance</a:t>
            </a:r>
            <a:endParaRPr lang="en-GB" sz="13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97063" y="3407171"/>
            <a:ext cx="2398793" cy="2316581"/>
          </a:xfrm>
          <a:prstGeom prst="roundRect">
            <a:avLst/>
          </a:prstGeom>
          <a:solidFill>
            <a:srgbClr val="E8D1FF"/>
          </a:solidFill>
          <a:ln w="412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b="1" dirty="0" smtClean="0">
                <a:solidFill>
                  <a:prstClr val="black"/>
                </a:solidFill>
                <a:latin typeface="Calibri" panose="020F0502020204030204"/>
              </a:rPr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82629" y="3473570"/>
            <a:ext cx="152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AC0056"/>
                </a:solidFill>
                <a:latin typeface="Gill Sans MT" panose="020B0502020104020203" pitchFamily="34" charset="0"/>
              </a:rPr>
              <a:t>Homework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93712" y="3512142"/>
            <a:ext cx="1255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AC0056"/>
                </a:solidFill>
                <a:latin typeface="Gill Sans MT" panose="020B0502020104020203" pitchFamily="34" charset="0"/>
              </a:rPr>
              <a:t>Key terms</a:t>
            </a:r>
          </a:p>
        </p:txBody>
      </p:sp>
      <p:pic>
        <p:nvPicPr>
          <p:cNvPr id="1030" name="Picture 6" descr="Image result for key cartoon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8977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815" y="3493206"/>
            <a:ext cx="648878" cy="663624"/>
          </a:xfrm>
          <a:prstGeom prst="rect">
            <a:avLst/>
          </a:prstGeom>
          <a:noFill/>
          <a:extLst/>
        </p:spPr>
      </p:pic>
      <p:sp>
        <p:nvSpPr>
          <p:cNvPr id="14" name="TextBox 13"/>
          <p:cNvSpPr txBox="1"/>
          <p:nvPr/>
        </p:nvSpPr>
        <p:spPr>
          <a:xfrm>
            <a:off x="1740227" y="2369470"/>
            <a:ext cx="3781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solidFill>
                <a:srgbClr val="AC0056"/>
              </a:solidFill>
              <a:latin typeface="Gill Sans MT" panose="020B0502020104020203" pitchFamily="34" charset="0"/>
            </a:endParaRPr>
          </a:p>
        </p:txBody>
      </p:sp>
      <p:pic>
        <p:nvPicPr>
          <p:cNvPr id="17" name="Picture 22" descr="https://static.thenounproject.com/png/36445-20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32" y="4032372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8" descr="https://static.thenounproject.com/png/1995130-20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91" y="2223869"/>
            <a:ext cx="1014682" cy="930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89760" y="2664823"/>
            <a:ext cx="35269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-Please complete a plank for as long as possible and ensure that you time this.</a:t>
            </a:r>
          </a:p>
          <a:p>
            <a:endParaRPr lang="en-GB" dirty="0"/>
          </a:p>
          <a:p>
            <a:r>
              <a:rPr lang="en-GB" dirty="0" smtClean="0"/>
              <a:t>-Please write your time in the chat bar and explain the component of fitness which is required and the muscle group which this exercise is targeting.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08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0736" t="24707" r="20876" b="8669"/>
          <a:stretch/>
        </p:blipFill>
        <p:spPr>
          <a:xfrm>
            <a:off x="1764252" y="1112648"/>
            <a:ext cx="8399931" cy="539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0655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92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Gill Sans MT</vt:lpstr>
      <vt:lpstr>1_Office Theme</vt:lpstr>
      <vt:lpstr>PowerPoint Presentation</vt:lpstr>
      <vt:lpstr>PowerPoint Presentation</vt:lpstr>
    </vt:vector>
  </TitlesOfParts>
  <Company>Warblington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10</cp:revision>
  <dcterms:created xsi:type="dcterms:W3CDTF">2020-01-16T13:37:52Z</dcterms:created>
  <dcterms:modified xsi:type="dcterms:W3CDTF">2022-06-27T17:03:51Z</dcterms:modified>
</cp:coreProperties>
</file>